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F4BD6-AE80-F171-C7C9-401BFE22B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>
            <a:extLst>
              <a:ext uri="{FF2B5EF4-FFF2-40B4-BE49-F238E27FC236}">
                <a16:creationId xmlns:a16="http://schemas.microsoft.com/office/drawing/2014/main" id="{84F895C2-C49C-64EB-BEA6-592B7FD9A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07308-63D1-1181-12F8-77782DFED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592" y="614516"/>
            <a:ext cx="7315200" cy="3657600"/>
          </a:xfrm>
        </p:spPr>
        <p:txBody>
          <a:bodyPr/>
          <a:lstStyle/>
          <a:p>
            <a:r>
              <a:rPr sz="6000" b="1" dirty="0">
                <a:solidFill>
                  <a:srgbClr val="00FFC8"/>
                </a:solidFill>
                <a:latin typeface="Agency FB"/>
              </a:rPr>
              <a:t>Portfolio Creation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F40BA-9F9F-ADBA-B181-A4D6D31338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4965289"/>
            <a:ext cx="7315200" cy="1587910"/>
          </a:xfrm>
        </p:spPr>
        <p:txBody>
          <a:bodyPr/>
          <a:lstStyle/>
          <a:p>
            <a:r>
              <a:rPr lang="en-IN" sz="2200" dirty="0">
                <a:solidFill>
                  <a:srgbClr val="C8C8FF"/>
                </a:solidFill>
                <a:latin typeface="Agency FB"/>
              </a:rPr>
              <a:t>Name</a:t>
            </a:r>
            <a:r>
              <a:rPr lang="en-IN" sz="2200" b="1" dirty="0">
                <a:solidFill>
                  <a:srgbClr val="C8C8FF"/>
                </a:solidFill>
                <a:latin typeface="Agency FB"/>
              </a:rPr>
              <a:t>: SIDHANA SHERIN</a:t>
            </a:r>
          </a:p>
          <a:p>
            <a:r>
              <a:rPr lang="en-IN" sz="2200" dirty="0">
                <a:solidFill>
                  <a:srgbClr val="C8C8FF"/>
                </a:solidFill>
                <a:latin typeface="Agency FB"/>
              </a:rPr>
              <a:t>Reg No &amp; NMID</a:t>
            </a:r>
            <a:r>
              <a:rPr lang="en-IN" sz="2200" b="1" dirty="0">
                <a:solidFill>
                  <a:srgbClr val="C8C8FF"/>
                </a:solidFill>
                <a:latin typeface="Agency FB"/>
              </a:rPr>
              <a:t>: asbru4w2422k2145</a:t>
            </a:r>
            <a:br>
              <a:rPr lang="en-IN" sz="2200" b="1" dirty="0">
                <a:solidFill>
                  <a:srgbClr val="C8C8FF"/>
                </a:solidFill>
                <a:latin typeface="Agency FB"/>
              </a:rPr>
            </a:br>
            <a:r>
              <a:rPr lang="en-IN" sz="2200" dirty="0">
                <a:solidFill>
                  <a:srgbClr val="C8C8FF"/>
                </a:solidFill>
                <a:latin typeface="Agency FB"/>
              </a:rPr>
              <a:t>Department</a:t>
            </a:r>
            <a:r>
              <a:rPr lang="en-IN" sz="2200" b="1" dirty="0">
                <a:solidFill>
                  <a:srgbClr val="C8C8FF"/>
                </a:solidFill>
                <a:latin typeface="Agency FB"/>
              </a:rPr>
              <a:t>: </a:t>
            </a:r>
            <a:r>
              <a:rPr sz="2200" b="1" dirty="0" err="1">
                <a:solidFill>
                  <a:srgbClr val="C8C8FF"/>
                </a:solidFill>
                <a:latin typeface="Agency FB"/>
              </a:rPr>
              <a:t>B.Sc</a:t>
            </a:r>
            <a:r>
              <a:rPr sz="2200" b="1" dirty="0">
                <a:solidFill>
                  <a:srgbClr val="C8C8FF"/>
                </a:solidFill>
                <a:latin typeface="Agency FB"/>
              </a:rPr>
              <a:t> Computer </a:t>
            </a:r>
            <a:r>
              <a:rPr sz="2200" b="1" dirty="0" err="1">
                <a:solidFill>
                  <a:srgbClr val="C8C8FF"/>
                </a:solidFill>
                <a:latin typeface="Agency FB"/>
              </a:rPr>
              <a:t>Scienc</a:t>
            </a:r>
            <a:r>
              <a:rPr lang="en-IN" sz="2200" b="1" dirty="0">
                <a:solidFill>
                  <a:srgbClr val="C8C8FF"/>
                </a:solidFill>
                <a:latin typeface="Agency FB"/>
              </a:rPr>
              <a:t>e</a:t>
            </a:r>
            <a:endParaRPr sz="2200" b="1" dirty="0">
              <a:solidFill>
                <a:srgbClr val="C8C8FF"/>
              </a:solidFill>
              <a:latin typeface="Agency FB"/>
            </a:endParaRPr>
          </a:p>
          <a:p>
            <a:r>
              <a:rPr lang="en-IN" sz="2200" dirty="0">
                <a:solidFill>
                  <a:srgbClr val="C8C8FF"/>
                </a:solidFill>
                <a:latin typeface="Agency FB"/>
              </a:rPr>
              <a:t>College</a:t>
            </a:r>
            <a:r>
              <a:rPr lang="en-IN" sz="2200" b="1" dirty="0">
                <a:solidFill>
                  <a:srgbClr val="C8C8FF"/>
                </a:solidFill>
                <a:latin typeface="Agency FB"/>
              </a:rPr>
              <a:t>: </a:t>
            </a:r>
            <a:r>
              <a:rPr sz="2200" b="1" dirty="0" err="1">
                <a:solidFill>
                  <a:srgbClr val="C8C8FF"/>
                </a:solidFill>
                <a:latin typeface="Agency FB"/>
              </a:rPr>
              <a:t>Bharathiyar</a:t>
            </a:r>
            <a:r>
              <a:rPr sz="2200" b="1" dirty="0">
                <a:solidFill>
                  <a:srgbClr val="C8C8FF"/>
                </a:solidFill>
                <a:latin typeface="Agency FB"/>
              </a:rPr>
              <a:t> University, </a:t>
            </a:r>
            <a:r>
              <a:rPr lang="en-IN" sz="2200" b="1" dirty="0" err="1">
                <a:solidFill>
                  <a:srgbClr val="C8C8FF"/>
                </a:solidFill>
                <a:latin typeface="Agency FB"/>
              </a:rPr>
              <a:t>Gudalur</a:t>
            </a:r>
            <a:endParaRPr sz="2200" b="1" dirty="0">
              <a:solidFill>
                <a:srgbClr val="C8C8FF"/>
              </a:solidFill>
              <a:latin typeface="Agency FB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9E3CB0-729C-ADF5-4124-01AE0B651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496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201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C939A-2299-4172-D4DC-8779FCA2F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>
            <a:extLst>
              <a:ext uri="{FF2B5EF4-FFF2-40B4-BE49-F238E27FC236}">
                <a16:creationId xmlns:a16="http://schemas.microsoft.com/office/drawing/2014/main" id="{A40348FA-2AFC-410D-0B7C-6BDE5DACE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6289DD-1BE7-7B0E-73C7-205648A28222}"/>
              </a:ext>
            </a:extLst>
          </p:cNvPr>
          <p:cNvSpPr txBox="1"/>
          <p:nvPr/>
        </p:nvSpPr>
        <p:spPr>
          <a:xfrm>
            <a:off x="2407921" y="406195"/>
            <a:ext cx="365035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dirty="0">
                <a:solidFill>
                  <a:srgbClr val="C8C8FF"/>
                </a:solidFill>
                <a:latin typeface="Agency FB"/>
              </a:rPr>
              <a:t>Results and Screenshots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8704F-D270-9F13-DA35-D150640A6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70" y="1065756"/>
            <a:ext cx="4067659" cy="25486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863A8E-2D86-A202-B08B-76D7C58564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340078"/>
            <a:ext cx="4067659" cy="27282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7DE2B9-A543-2E5F-60DE-42F8900A62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3903162"/>
            <a:ext cx="3989000" cy="254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229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023" y="1489587"/>
            <a:ext cx="6725265" cy="3657600"/>
          </a:xfrm>
        </p:spPr>
        <p:txBody>
          <a:bodyPr/>
          <a:lstStyle/>
          <a:p>
            <a:r>
              <a:rPr sz="2200" b="1" dirty="0">
                <a:solidFill>
                  <a:srgbClr val="C8C8FF"/>
                </a:solidFill>
                <a:latin typeface="Agency FB"/>
              </a:rPr>
              <a:t>• The portfolio project provides a professional online identity.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• Helps in career opportunities, internships, and networking.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• Demonstrates technical knowledge in web development.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• Future enhancements: Adding blogs, certificates, and live projects.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35507" y="502429"/>
            <a:ext cx="169629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IN" sz="3200" b="1" dirty="0">
                <a:solidFill>
                  <a:srgbClr val="C8C8FF"/>
                </a:solidFill>
                <a:latin typeface="Agency FB"/>
              </a:rPr>
              <a:t>Conclusion</a:t>
            </a:r>
            <a:endParaRPr sz="3200" b="1" dirty="0">
              <a:solidFill>
                <a:srgbClr val="C8C8FF"/>
              </a:solidFill>
              <a:latin typeface="Agency FB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A7E2EE-DCBA-0238-90C1-DBB30F4C9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52683"/>
            <a:ext cx="6858000" cy="32053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7807" y="1696064"/>
            <a:ext cx="3470787" cy="3657600"/>
          </a:xfrm>
        </p:spPr>
        <p:txBody>
          <a:bodyPr/>
          <a:lstStyle/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1. Problem Statement</a:t>
            </a:r>
          </a:p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2. Project Overview</a:t>
            </a:r>
          </a:p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3. End Users</a:t>
            </a:r>
          </a:p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4. Tools and Technologies</a:t>
            </a:r>
          </a:p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5. Portfolio Design and Layout</a:t>
            </a:r>
          </a:p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6. Features and Functionality</a:t>
            </a:r>
          </a:p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7. Results and Screenshots</a:t>
            </a:r>
          </a:p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8. Conclusion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19C3A4-1AE7-FADC-6E0C-52B9F3020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82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116" y="1200519"/>
            <a:ext cx="3855230" cy="4456962"/>
          </a:xfrm>
        </p:spPr>
        <p:txBody>
          <a:bodyPr>
            <a:normAutofit/>
          </a:bodyPr>
          <a:lstStyle/>
          <a:p>
            <a:r>
              <a:rPr sz="2200" b="1" dirty="0">
                <a:solidFill>
                  <a:srgbClr val="C8C8FF"/>
                </a:solidFill>
                <a:latin typeface="Agency FB"/>
              </a:rPr>
              <a:t>Students often lack a professional platform to showcase their skills and projects.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Without a personal portfolio, opportunities for internships, collaborations, and networking may be missed.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This project aims to solve this by creating a personal portfolio website for Sidhana Sherin with professional design, interactive features, and easy accessibility.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2606CA-40C5-40D8-7C2B-1FF8C16A9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651" y="1098263"/>
            <a:ext cx="4353233" cy="43532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3D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2219" y="4027169"/>
            <a:ext cx="7315200" cy="2068831"/>
          </a:xfrm>
        </p:spPr>
        <p:txBody>
          <a:bodyPr/>
          <a:lstStyle/>
          <a:p>
            <a:r>
              <a:rPr sz="2200" b="1" dirty="0">
                <a:solidFill>
                  <a:srgbClr val="C8C8FF"/>
                </a:solidFill>
                <a:latin typeface="Agency FB"/>
              </a:rPr>
              <a:t>Development of a professional online portfolio website.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Highlights academic achievements, technical skills, and projects.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Includes About, Skills, Projects, and Contact sections.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Provides an elegant and responsive design.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85797A-B73F-06CD-C744-D9F8E225B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219" y="541593"/>
            <a:ext cx="6784258" cy="30938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B3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515" y="1464024"/>
            <a:ext cx="4350775" cy="5025266"/>
          </a:xfrm>
        </p:spPr>
        <p:txBody>
          <a:bodyPr/>
          <a:lstStyle/>
          <a:p>
            <a:r>
              <a:rPr sz="2200" b="1" dirty="0">
                <a:solidFill>
                  <a:srgbClr val="C8C8FF"/>
                </a:solidFill>
                <a:latin typeface="Agency FB"/>
              </a:rPr>
              <a:t>Students – To showcase their projects and skills.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Recruiters – To evaluate candidate's portfolio and skills.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Academic institutions – For project and career references.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Peers &amp; collaborators – For networking and team projects.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7C7A2E-6ED3-5994-4DED-62BE928AE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433" y="784122"/>
            <a:ext cx="3802626" cy="57051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00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598" y="3661775"/>
            <a:ext cx="6725265" cy="3657600"/>
          </a:xfrm>
        </p:spPr>
        <p:txBody>
          <a:bodyPr/>
          <a:lstStyle/>
          <a:p>
            <a:r>
              <a:rPr sz="2200" b="1" dirty="0">
                <a:solidFill>
                  <a:srgbClr val="C8C8FF"/>
                </a:solidFill>
                <a:latin typeface="Agency FB"/>
              </a:rPr>
              <a:t>HTML5 – Structure and content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CSS3 – Styling and layout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JavaScript – Interactivity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GitHub – Version control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Visual Studio Code – Development environment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01210" y="593869"/>
            <a:ext cx="339548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dirty="0">
                <a:solidFill>
                  <a:srgbClr val="C8C8FF"/>
                </a:solidFill>
                <a:latin typeface="Agency FB"/>
              </a:rPr>
              <a:t>Tools and Technologies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A93D8A3-A066-F0C7-FCDC-B729F535A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87" y="361094"/>
            <a:ext cx="6941574" cy="306790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15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365" y="2057400"/>
            <a:ext cx="3810983" cy="2743200"/>
          </a:xfrm>
        </p:spPr>
        <p:txBody>
          <a:bodyPr/>
          <a:lstStyle/>
          <a:p>
            <a:r>
              <a:rPr sz="2200" b="1" dirty="0">
                <a:solidFill>
                  <a:srgbClr val="C8C8FF"/>
                </a:solidFill>
                <a:latin typeface="Agency FB"/>
              </a:rPr>
              <a:t>Modern, colorful, and elegant UI.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Responsive design with background images.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Sections: Home, About, Skills, Projects, Contact.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Easy navigation with interactive menu.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200AFE-AECA-433C-E4D7-0412A3AF2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83110"/>
            <a:ext cx="4291780" cy="42917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69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0309" y="3090894"/>
            <a:ext cx="7315200" cy="2743200"/>
          </a:xfrm>
        </p:spPr>
        <p:txBody>
          <a:bodyPr/>
          <a:lstStyle/>
          <a:p>
            <a:r>
              <a:rPr sz="2200" b="1" dirty="0">
                <a:solidFill>
                  <a:srgbClr val="C8C8FF"/>
                </a:solidFill>
                <a:latin typeface="Agency FB"/>
              </a:rPr>
              <a:t>Personal introduction with background image.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Showcase of technical skills in card layout.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Projects section with descriptions.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Contact section with email, phone, and social links.</a:t>
            </a:r>
          </a:p>
          <a:p>
            <a:r>
              <a:rPr sz="2200" b="1" dirty="0">
                <a:solidFill>
                  <a:srgbClr val="C8C8FF"/>
                </a:solidFill>
                <a:latin typeface="Agency FB"/>
              </a:rPr>
              <a:t>Smooth scrolling and hover animations.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39CE4F-2287-AFAB-AA77-D7CE12932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516" y="1"/>
            <a:ext cx="6213987" cy="288085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_digital_graphic_art_image_displays_a_futuristic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5500" y="1479755"/>
            <a:ext cx="7315200" cy="1430593"/>
          </a:xfrm>
        </p:spPr>
        <p:txBody>
          <a:bodyPr/>
          <a:lstStyle/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Successfully developed a fully responsive portfolio website.</a:t>
            </a:r>
          </a:p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Demonstrates Sidhana Sherin’s skills and academic profile.</a:t>
            </a:r>
          </a:p>
          <a:p>
            <a:pPr marL="0" indent="0">
              <a:buNone/>
            </a:pPr>
            <a:r>
              <a:rPr sz="2200" b="1" dirty="0">
                <a:solidFill>
                  <a:srgbClr val="C8C8FF"/>
                </a:solidFill>
                <a:latin typeface="Agency FB"/>
              </a:rPr>
              <a:t>Screenshots of different sections can be inserted here.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07921" y="406195"/>
            <a:ext cx="365035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dirty="0">
                <a:solidFill>
                  <a:srgbClr val="C8C8FF"/>
                </a:solidFill>
                <a:latin typeface="Agency FB"/>
              </a:rPr>
              <a:t>Results and Screenshots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52B4D2-1659-2B30-038B-2CBDD5AA6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00" y="2910348"/>
            <a:ext cx="7693250" cy="37032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360</Words>
  <Application>Microsoft Office PowerPoint</Application>
  <PresentationFormat>On-screen Show (4:3)</PresentationFormat>
  <Paragraphs>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Agency FB</vt:lpstr>
      <vt:lpstr>Arial</vt:lpstr>
      <vt:lpstr>Calibri</vt:lpstr>
      <vt:lpstr>Office Theme</vt:lpstr>
      <vt:lpstr>Portfolio Creation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Mohammed Shameer</dc:creator>
  <cp:keywords/>
  <dc:description>generated using python-pptx</dc:description>
  <cp:lastModifiedBy>Mohammed Shameer</cp:lastModifiedBy>
  <cp:revision>5</cp:revision>
  <dcterms:created xsi:type="dcterms:W3CDTF">2013-01-27T09:14:16Z</dcterms:created>
  <dcterms:modified xsi:type="dcterms:W3CDTF">2025-08-30T10:02:15Z</dcterms:modified>
  <cp:category/>
</cp:coreProperties>
</file>

<file path=docProps/thumbnail.jpeg>
</file>